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9" r:id="rId30"/>
    <p:sldId id="298" r:id="rId31"/>
    <p:sldId id="290" r:id="rId32"/>
    <p:sldId id="297" r:id="rId33"/>
  </p:sldIdLst>
  <p:sldSz cx="18288000" cy="10287000"/>
  <p:notesSz cx="6858000" cy="9144000"/>
  <p:embeddedFontLst>
    <p:embeddedFont>
      <p:font typeface="Noto Sans KR Medium" panose="020B0200000000000000" pitchFamily="50" charset="-127"/>
      <p:regular r:id="rId35"/>
    </p:embeddedFont>
    <p:embeddedFont>
      <p:font typeface="Noto Sans KR ExtraBold" panose="020B0200000000000000" pitchFamily="50" charset="-127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Noto Sans KR Black" panose="020B0200000000000000" pitchFamily="50" charset="-127"/>
      <p:bold r:id="rId43"/>
    </p:embeddedFont>
    <p:embeddedFont>
      <p:font typeface="Noto Sans KR SemiBold" panose="020B0200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093" autoAdjust="0"/>
  </p:normalViewPr>
  <p:slideViewPr>
    <p:cSldViewPr>
      <p:cViewPr varScale="1">
        <p:scale>
          <a:sx n="73" d="100"/>
          <a:sy n="73" d="100"/>
        </p:scale>
        <p:origin x="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6404771" y="8693840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43000" y="2781300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1562100"/>
            <a:ext cx="63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5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수행 </a:t>
            </a:r>
            <a:r>
              <a:rPr lang="ko-KR" altLang="en-US" sz="50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결과서</a:t>
            </a:r>
            <a:endParaRPr lang="en-US" altLang="ko-KR" sz="5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17" name="TextBox 6"/>
          <p:cNvSpPr txBox="1"/>
          <p:nvPr/>
        </p:nvSpPr>
        <p:spPr>
          <a:xfrm>
            <a:off x="10467858" y="5996679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9175505" y="599667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7276262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10453344" y="7280920"/>
            <a:ext cx="6324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목차</a:t>
            </a:r>
            <a:endParaRPr lang="en-US" sz="4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기획 의도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개발 목표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기술 스택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프로젝트 사용 기술 경험</a:t>
            </a:r>
            <a:endParaRPr lang="en-US" altLang="ko-KR" dirty="0" smtClean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Usecase</a:t>
            </a: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8621689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8626347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관련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ko-KR" altLang="en-US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12341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</a:t>
            </a:r>
          </a:p>
          <a:p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FrontController.java </a:t>
            </a:r>
            <a:r>
              <a:rPr lang="en-US" altLang="ko-KR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: </a:t>
            </a:r>
            <a:r>
              <a:rPr lang="ko-KR" altLang="en-US" sz="1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</a:t>
            </a:r>
            <a:r>
              <a:rPr lang="ko-KR" altLang="en-US" sz="1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처리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(model2 -&gt; Spring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 시에 컨트롤러를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서비스별로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분산 예정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common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디렉토리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footer.jsp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푸터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네비게이션 작성 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수정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boardEditError.jsp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중 예외 처리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boardList.jsp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목록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boardWrite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게시글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login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loginFail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로그인 실패 알림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registration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registrationCheck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: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회원가입 유효성 검사 페이지</a:t>
            </a:r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3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en-US" altLang="ko-KR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FrontController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 패키지</a:t>
            </a:r>
            <a:r>
              <a:rPr lang="en-US" altLang="ko-KR" sz="1200" dirty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관련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[Static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폴더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공통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, 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 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V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iew]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</a:p>
          <a:p>
            <a:r>
              <a:rPr lang="en-US" altLang="ko-KR" sz="15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BoardDto.java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BoardDao.java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-BCommand.java :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BCDeleteCommand.java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-BCWriteCommand.java</a:t>
            </a: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BDeleteCommand.java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-BEditViewCommand.java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-BListCommand.java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-BViewCommand.java</a:t>
            </a:r>
          </a:p>
          <a:p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-BWriteCommand.java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LifeServiceDao.java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SLifePersonalCommand.java</a:t>
            </a: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MemberDto.java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500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</a:t>
            </a:r>
            <a:endParaRPr lang="en-US" altLang="ko-KR" sz="15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Ucommand.java : </a:t>
            </a:r>
            <a:r>
              <a:rPr lang="ko-KR" altLang="en-US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ULoginCommand.java</a:t>
            </a:r>
          </a:p>
          <a:p>
            <a:r>
              <a:rPr lang="en-US" altLang="ko-KR" sz="12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URegisterCommand.java</a:t>
            </a:r>
          </a:p>
          <a:p>
            <a:endParaRPr lang="en-US" altLang="ko-KR" sz="12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en-US" altLang="ko-KR" sz="12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06298" y="268790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보여주고 자세한 설명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13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[R Script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[Model Summary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 기준 기대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GRDP,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인지율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  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시연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93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826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계획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094518" y="6068332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2"/>
          <p:cNvSpPr txBox="1"/>
          <p:nvPr/>
        </p:nvSpPr>
        <p:spPr>
          <a:xfrm>
            <a:off x="1328057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“JDBC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210581" y="2748370"/>
            <a:ext cx="6942820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733526" y="6286500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601200" y="7015932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9157859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157859" y="2247899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9460660" y="2095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 적용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9343183" y="2748370"/>
            <a:ext cx="7465903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잠재적 보안 위협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981200" y="240030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972800" y="802332"/>
            <a:ext cx="403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2300" spc="123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한눈에 보이게</a:t>
            </a:r>
            <a:endParaRPr lang="en-US" altLang="ko-KR" sz="2300" spc="123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94518" y="2024083"/>
            <a:ext cx="5992082" cy="7418703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r>
              <a:rPr lang="en-US" altLang="ko-KR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3690" y="969751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413814" y="9720944"/>
            <a:ext cx="364558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4"/>
              </a:rPr>
              <a:t>https://github.com/p1p2p1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 정보를 제공 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여부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설문 조사를 진행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 분석을 통해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만든 </a:t>
            </a:r>
            <a:r>
              <a:rPr lang="ko-KR" altLang="en-US" dirty="0" err="1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회귀식으로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 만성 질환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고지혈증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치매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스트레스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인지율과</a:t>
            </a:r>
            <a:r>
              <a:rPr lang="en-US" altLang="ko-KR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</a:t>
            </a:r>
            <a:r>
              <a:rPr lang="en-US" altLang="ko-KR" sz="13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수명과 연관성이 높은 특성 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파악</a:t>
            </a:r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비교하고 싶은 </a:t>
            </a:r>
            <a:r>
              <a:rPr lang="en-US" altLang="ko-KR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 지역과 미래 연도 항목을 선택</a:t>
            </a:r>
            <a:endParaRPr lang="en-US" altLang="ko-KR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endParaRPr lang="en-US" altLang="ko-KR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898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stepwise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(Fetch API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Greedy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Search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9" name="TextBox 12"/>
          <p:cNvSpPr txBox="1"/>
          <p:nvPr/>
        </p:nvSpPr>
        <p:spPr>
          <a:xfrm>
            <a:off x="13834533" y="6387904"/>
            <a:ext cx="383505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커맨드 이해 및 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활용하여 팀원 간의 협업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3834533" y="6046671"/>
            <a:ext cx="3835054" cy="373595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1"/>
          <p:cNvSpPr txBox="1"/>
          <p:nvPr/>
        </p:nvSpPr>
        <p:spPr>
          <a:xfrm>
            <a:off x="14227709" y="574413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3808327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JDBC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 Encryption(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코드에서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Query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문 분리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DB Connection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암호화 기법 적용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3808327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11"/>
          <p:cNvSpPr txBox="1"/>
          <p:nvPr/>
        </p:nvSpPr>
        <p:spPr>
          <a:xfrm>
            <a:off x="1763517" y="1616994"/>
            <a:ext cx="300942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11"/>
          <p:cNvSpPr txBox="1"/>
          <p:nvPr/>
        </p:nvSpPr>
        <p:spPr>
          <a:xfrm>
            <a:off x="5879576" y="1616993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11"/>
          <p:cNvSpPr txBox="1"/>
          <p:nvPr/>
        </p:nvSpPr>
        <p:spPr>
          <a:xfrm>
            <a:off x="5879576" y="5798922"/>
            <a:ext cx="3191396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9718259" y="2235371"/>
            <a:ext cx="3692941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서버 사용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활용하여 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altLang="ko-KR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718259" y="1894138"/>
            <a:ext cx="3802397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11"/>
          <p:cNvSpPr txBox="1"/>
          <p:nvPr/>
        </p:nvSpPr>
        <p:spPr>
          <a:xfrm>
            <a:off x="10111435" y="1591605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9718259" y="6101455"/>
            <a:ext cx="3802397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11"/>
          <p:cNvSpPr txBox="1"/>
          <p:nvPr/>
        </p:nvSpPr>
        <p:spPr>
          <a:xfrm>
            <a:off x="10062357" y="5798922"/>
            <a:ext cx="3004743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Docker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3834533" y="1894137"/>
            <a:ext cx="3835054" cy="788849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11"/>
          <p:cNvSpPr txBox="1"/>
          <p:nvPr/>
        </p:nvSpPr>
        <p:spPr>
          <a:xfrm>
            <a:off x="14227709" y="1591605"/>
            <a:ext cx="3030549" cy="506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endParaRPr lang="en-US" sz="27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4" name="TextBox 12"/>
          <p:cNvSpPr txBox="1"/>
          <p:nvPr/>
        </p:nvSpPr>
        <p:spPr>
          <a:xfrm>
            <a:off x="13757734" y="2260760"/>
            <a:ext cx="3835054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en-US" altLang="ko-KR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MSA</a:t>
            </a:r>
            <a:r>
              <a:rPr lang="ko-KR" alt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차이 이해</a:t>
            </a:r>
            <a:endParaRPr lang="en-US" altLang="ko-KR" sz="15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마이크로서비스 아키텍처에 대한 이해</a:t>
            </a:r>
            <a:endParaRPr lang="en-US" altLang="ko-KR" sz="13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모놀리식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아키텍처와의 </a:t>
            </a:r>
            <a:r>
              <a:rPr lang="ko-KR" altLang="en-US" sz="13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차별점</a:t>
            </a:r>
            <a:r>
              <a:rPr lang="ko-KR" altLang="en-US" sz="13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이해</a:t>
            </a:r>
            <a:endParaRPr lang="en-US" altLang="ko-KR" sz="13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스케쥴표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1632</TotalTime>
  <Words>1665</Words>
  <Application>Microsoft Office PowerPoint</Application>
  <PresentationFormat>사용자 지정</PresentationFormat>
  <Paragraphs>454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Noto Sans KR Medium</vt:lpstr>
      <vt:lpstr>Noto Sans KR ExtraBold</vt:lpstr>
      <vt:lpstr>Calibri</vt:lpstr>
      <vt:lpstr>Noto Sans KR</vt:lpstr>
      <vt:lpstr>Noto Sans KR Black</vt:lpstr>
      <vt:lpstr>Noto Sans KR SemiBold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114</cp:revision>
  <dcterms:created xsi:type="dcterms:W3CDTF">2006-08-16T00:00:00Z</dcterms:created>
  <dcterms:modified xsi:type="dcterms:W3CDTF">2024-02-22T07:14:49Z</dcterms:modified>
  <dc:identifier>DAF7f8qquhk</dc:identifier>
</cp:coreProperties>
</file>